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9" r:id="rId12"/>
    <p:sldId id="270" r:id="rId13"/>
    <p:sldId id="271" r:id="rId14"/>
    <p:sldId id="273" r:id="rId15"/>
    <p:sldId id="275" r:id="rId16"/>
    <p:sldId id="276" r:id="rId17"/>
  </p:sldIdLst>
  <p:sldSz cx="9144000" cy="6858000" type="screen4x3"/>
  <p:notesSz cx="6797675" cy="9926638"/>
  <p:photoAlbum layout="2picTitle" frame="frameStyle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D959-774F-4902-8B74-ECC34186BF91}" type="datetimeFigureOut">
              <a:rPr lang="de-DE" smtClean="0"/>
              <a:t>26.06.2018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D2C0-9DEF-42E5-9E76-13623CA501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482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D959-774F-4902-8B74-ECC34186BF91}" type="datetimeFigureOut">
              <a:rPr lang="de-DE" smtClean="0"/>
              <a:t>26.06.2018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D2C0-9DEF-42E5-9E76-13623CA501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330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D959-774F-4902-8B74-ECC34186BF91}" type="datetimeFigureOut">
              <a:rPr lang="de-DE" smtClean="0"/>
              <a:t>26.06.2018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D2C0-9DEF-42E5-9E76-13623CA501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695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D959-774F-4902-8B74-ECC34186BF91}" type="datetimeFigureOut">
              <a:rPr lang="de-DE" smtClean="0"/>
              <a:t>26.06.2018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D2C0-9DEF-42E5-9E76-13623CA501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5857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D959-774F-4902-8B74-ECC34186BF91}" type="datetimeFigureOut">
              <a:rPr lang="de-DE" smtClean="0"/>
              <a:t>26.06.2018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D2C0-9DEF-42E5-9E76-13623CA501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24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D959-774F-4902-8B74-ECC34186BF91}" type="datetimeFigureOut">
              <a:rPr lang="de-DE" smtClean="0"/>
              <a:t>26.06.2018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D2C0-9DEF-42E5-9E76-13623CA501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222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D959-774F-4902-8B74-ECC34186BF91}" type="datetimeFigureOut">
              <a:rPr lang="de-DE" smtClean="0"/>
              <a:t>26.06.2018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D2C0-9DEF-42E5-9E76-13623CA501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5182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D959-774F-4902-8B74-ECC34186BF91}" type="datetimeFigureOut">
              <a:rPr lang="de-DE" smtClean="0"/>
              <a:t>26.06.2018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D2C0-9DEF-42E5-9E76-13623CA501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10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D959-774F-4902-8B74-ECC34186BF91}" type="datetimeFigureOut">
              <a:rPr lang="de-DE" smtClean="0"/>
              <a:t>26.06.2018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D2C0-9DEF-42E5-9E76-13623CA501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5133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D959-774F-4902-8B74-ECC34186BF91}" type="datetimeFigureOut">
              <a:rPr lang="de-DE" smtClean="0"/>
              <a:t>26.06.2018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D2C0-9DEF-42E5-9E76-13623CA501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533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D959-774F-4902-8B74-ECC34186BF91}" type="datetimeFigureOut">
              <a:rPr lang="de-DE" smtClean="0"/>
              <a:t>26.06.2018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D2C0-9DEF-42E5-9E76-13623CA501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0091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ED959-774F-4902-8B74-ECC34186BF91}" type="datetimeFigureOut">
              <a:rPr lang="de-DE" smtClean="0"/>
              <a:t>26.06.2018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4D2C0-9DEF-42E5-9E76-13623CA501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524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MINT Projektwoche – </a:t>
            </a:r>
            <a:br>
              <a:rPr lang="de-DE" dirty="0" smtClean="0"/>
            </a:br>
            <a:r>
              <a:rPr lang="de-DE" dirty="0" err="1" smtClean="0"/>
              <a:t>science</a:t>
            </a:r>
            <a:r>
              <a:rPr lang="de-DE" dirty="0" smtClean="0"/>
              <a:t> fair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8054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20180622_1027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11955" y="1852941"/>
            <a:ext cx="3528393" cy="2648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Grafik 4" descr="20180622_10254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002">
            <a:off x="1739712" y="3480005"/>
            <a:ext cx="3270076" cy="2452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Der Wetterballon – </a:t>
            </a:r>
            <a:br>
              <a:rPr lang="de-DE" dirty="0" smtClean="0"/>
            </a:br>
            <a:r>
              <a:rPr lang="de-DE" sz="3600" dirty="0" smtClean="0"/>
              <a:t>gesponsert von der </a:t>
            </a:r>
            <a:r>
              <a:rPr lang="de-DE" sz="3600" dirty="0" err="1" smtClean="0"/>
              <a:t>swb</a:t>
            </a:r>
            <a:r>
              <a:rPr lang="de-DE" sz="3600" dirty="0" smtClean="0"/>
              <a:t> </a:t>
            </a:r>
            <a:endParaRPr lang="de-DE" dirty="0"/>
          </a:p>
        </p:txBody>
      </p:sp>
      <p:pic>
        <p:nvPicPr>
          <p:cNvPr id="3" name="Grafik 2" descr="20180622_102531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96764"/>
            <a:ext cx="3367948" cy="2525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Grafik 3" descr="20180622_102542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355" y="3717034"/>
            <a:ext cx="3682752" cy="2762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817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180622_10284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0404"/>
            <a:ext cx="8064896" cy="6048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2093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Projekt Schulgarten – </a:t>
            </a:r>
            <a:br>
              <a:rPr lang="de-DE" dirty="0" smtClean="0"/>
            </a:br>
            <a:r>
              <a:rPr lang="de-DE" dirty="0" smtClean="0"/>
              <a:t>Hochbeete bauen</a:t>
            </a:r>
            <a:endParaRPr lang="de-DE" dirty="0"/>
          </a:p>
        </p:txBody>
      </p:sp>
      <p:pic>
        <p:nvPicPr>
          <p:cNvPr id="3" name="Grafik 2" descr="20180622_1029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628800"/>
            <a:ext cx="4992555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Grafik 3" descr="20180622_102925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071" y="1772816"/>
            <a:ext cx="4224469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5962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Seifen und Shampoos herstellen</a:t>
            </a:r>
            <a:endParaRPr lang="de-DE" dirty="0"/>
          </a:p>
        </p:txBody>
      </p:sp>
      <p:pic>
        <p:nvPicPr>
          <p:cNvPr id="3" name="Grafik 2" descr="20180622_10294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82" y="1196752"/>
            <a:ext cx="2694012" cy="2020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Grafik 3" descr="20180622_10295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673">
            <a:off x="6084168" y="1196752"/>
            <a:ext cx="2791884" cy="2093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Grafik 4" descr="20180622_103018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90665"/>
            <a:ext cx="4510640" cy="3382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Grafik 5" descr="20180622_103024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04" y="3663960"/>
            <a:ext cx="4000500" cy="3000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7569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Ist dein Handy Gold wert?</a:t>
            </a:r>
            <a:endParaRPr lang="de-DE" dirty="0"/>
          </a:p>
        </p:txBody>
      </p:sp>
      <p:pic>
        <p:nvPicPr>
          <p:cNvPr id="3" name="Grafik 2" descr="20180622_10303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3672408" cy="2754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Grafik 3" descr="20180622_10304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5695">
            <a:off x="5798905" y="1303307"/>
            <a:ext cx="2887895" cy="2165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Grafik 4" descr="20180622_103046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93096"/>
            <a:ext cx="2910036" cy="2182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Grafik 5" descr="20180622_103052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109" y="3068960"/>
            <a:ext cx="4583375" cy="3437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58369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Planetenweg – der Anfang</a:t>
            </a:r>
            <a:endParaRPr lang="de-DE" dirty="0"/>
          </a:p>
        </p:txBody>
      </p:sp>
      <p:pic>
        <p:nvPicPr>
          <p:cNvPr id="3" name="Grafik 2" descr="20180622_10313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4392488" cy="3294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Grafik 3" descr="20180622_10313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028" y="1700808"/>
            <a:ext cx="460851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34857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20180622_1032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09396" y="3290758"/>
            <a:ext cx="3835103" cy="2878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Möge die Macht mit dir sein!</a:t>
            </a:r>
            <a:endParaRPr lang="de-DE" dirty="0"/>
          </a:p>
        </p:txBody>
      </p:sp>
      <p:pic>
        <p:nvPicPr>
          <p:cNvPr id="3" name="Grafik 2" descr="20180622_10315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09935"/>
            <a:ext cx="3655980" cy="2741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Grafik 3" descr="20180622_103157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420888"/>
            <a:ext cx="3702124" cy="2776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7711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Digitale Geschichten erstellen</a:t>
            </a:r>
            <a:endParaRPr lang="de-DE" dirty="0"/>
          </a:p>
        </p:txBody>
      </p:sp>
      <p:pic>
        <p:nvPicPr>
          <p:cNvPr id="3" name="Grafik 2" descr="20180622_1020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22538"/>
            <a:ext cx="4000500" cy="3000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Grafik 3" descr="20180622_102027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689809"/>
            <a:ext cx="3034680" cy="2276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Grafik 4" descr="20180622_102056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149080"/>
            <a:ext cx="2846412" cy="2134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08621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Ozeanversauerung – </a:t>
            </a:r>
            <a:br>
              <a:rPr lang="de-DE" dirty="0" smtClean="0"/>
            </a:br>
            <a:r>
              <a:rPr lang="de-DE" sz="2700" dirty="0" smtClean="0"/>
              <a:t>Kooperation mit dem Gro-Harlem Labor der Uni Bremen</a:t>
            </a:r>
            <a:endParaRPr lang="de-DE" sz="2700" dirty="0"/>
          </a:p>
        </p:txBody>
      </p:sp>
      <p:pic>
        <p:nvPicPr>
          <p:cNvPr id="3" name="Grafik 2" descr="20180622_10203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22538"/>
            <a:ext cx="4000500" cy="3000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Grafik 3" descr="20180622_10204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2522538"/>
            <a:ext cx="4000500" cy="3000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61173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Kooperationsprojekt mit </a:t>
            </a:r>
            <a:r>
              <a:rPr lang="de-DE" dirty="0" err="1" smtClean="0"/>
              <a:t>Fielax</a:t>
            </a:r>
            <a:endParaRPr lang="de-DE" dirty="0"/>
          </a:p>
        </p:txBody>
      </p:sp>
      <p:pic>
        <p:nvPicPr>
          <p:cNvPr id="5" name="Grafik 4" descr="20180622_10213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5774" y="1412776"/>
            <a:ext cx="6725896" cy="5044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Grafik 5" descr="20180622_102133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645024"/>
            <a:ext cx="4000500" cy="3000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Grafik 3" descr="20180622_102121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628800"/>
            <a:ext cx="3271937" cy="2453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4412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Klimafreundliche Ernährung</a:t>
            </a:r>
            <a:endParaRPr lang="de-DE" dirty="0"/>
          </a:p>
        </p:txBody>
      </p:sp>
      <p:pic>
        <p:nvPicPr>
          <p:cNvPr id="5" name="Grafik 4" descr="20180622_10214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85953"/>
            <a:ext cx="6520780" cy="4890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53032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20180622_1022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36849"/>
            <a:ext cx="4000500" cy="3000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Die </a:t>
            </a:r>
            <a:r>
              <a:rPr lang="de-DE" dirty="0" err="1" smtClean="0"/>
              <a:t>Luneplate</a:t>
            </a:r>
            <a:r>
              <a:rPr lang="de-DE" dirty="0" smtClean="0"/>
              <a:t> – </a:t>
            </a:r>
            <a:br>
              <a:rPr lang="de-DE" dirty="0" smtClean="0"/>
            </a:br>
            <a:r>
              <a:rPr lang="de-DE" sz="2700" dirty="0" smtClean="0"/>
              <a:t>Kooperationsprojekt mit </a:t>
            </a:r>
            <a:r>
              <a:rPr lang="de-DE" sz="2700" dirty="0" err="1" smtClean="0"/>
              <a:t>bremenports</a:t>
            </a:r>
            <a:endParaRPr lang="de-DE" sz="2700" dirty="0"/>
          </a:p>
        </p:txBody>
      </p:sp>
      <p:pic>
        <p:nvPicPr>
          <p:cNvPr id="4" name="Grafik 3" descr="20180622_10220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029" y="1556792"/>
            <a:ext cx="3424436" cy="2568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Grafik 4" descr="20180622_102205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5184576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1204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Robotik – </a:t>
            </a:r>
            <a:br>
              <a:rPr lang="de-DE" dirty="0" smtClean="0"/>
            </a:br>
            <a:r>
              <a:rPr lang="de-DE" sz="2000" dirty="0" smtClean="0"/>
              <a:t>Kooperationsprojekt mit der Hochschule Bremerhaven</a:t>
            </a:r>
            <a:endParaRPr lang="de-DE" sz="2000" dirty="0"/>
          </a:p>
        </p:txBody>
      </p:sp>
      <p:pic>
        <p:nvPicPr>
          <p:cNvPr id="3" name="Grafik 2" descr="20180622_1024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979" y="1700808"/>
            <a:ext cx="4896544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Grafik 3" descr="20180622_10242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35896" y="2276871"/>
            <a:ext cx="5184576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6065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20180622_10245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9552" y="3284983"/>
            <a:ext cx="432048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Ardolinos</a:t>
            </a:r>
            <a:r>
              <a:rPr lang="de-DE" dirty="0" smtClean="0"/>
              <a:t> programmieren</a:t>
            </a:r>
            <a:endParaRPr lang="de-DE" dirty="0"/>
          </a:p>
        </p:txBody>
      </p:sp>
      <p:pic>
        <p:nvPicPr>
          <p:cNvPr id="3" name="Grafik 2" descr="20180622_10243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3528" y="1484784"/>
            <a:ext cx="3198068" cy="2398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Grafik 3" descr="20180622_102442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60032" y="1458815"/>
            <a:ext cx="4000500" cy="3000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3226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Dem Täter auf der Spur…</a:t>
            </a:r>
            <a:endParaRPr lang="de-DE" dirty="0"/>
          </a:p>
        </p:txBody>
      </p:sp>
      <p:pic>
        <p:nvPicPr>
          <p:cNvPr id="4" name="Grafik 3" descr="20180622_1025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31" y="1412776"/>
            <a:ext cx="4512501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Grafik 4" descr="20180622_102518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65" y="1196752"/>
            <a:ext cx="4000500" cy="3000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Grafik 5" descr="20180622_102523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65" y="4439876"/>
            <a:ext cx="2818656" cy="2113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Grafik 6" descr="20180622_102859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382890"/>
            <a:ext cx="2970617" cy="2227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4519127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Bildschirmpräsentation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Larissa</vt:lpstr>
      <vt:lpstr>MINT Projektwoche –  science fair</vt:lpstr>
      <vt:lpstr>Digitale Geschichten erstellen</vt:lpstr>
      <vt:lpstr>Ozeanversauerung –  Kooperation mit dem Gro-Harlem Labor der Uni Bremen</vt:lpstr>
      <vt:lpstr>Kooperationsprojekt mit Fielax</vt:lpstr>
      <vt:lpstr>Klimafreundliche Ernährung</vt:lpstr>
      <vt:lpstr>Die Luneplate –  Kooperationsprojekt mit bremenports</vt:lpstr>
      <vt:lpstr>Robotik –  Kooperationsprojekt mit der Hochschule Bremerhaven</vt:lpstr>
      <vt:lpstr>Ardolinos programmieren</vt:lpstr>
      <vt:lpstr>Dem Täter auf der Spur…</vt:lpstr>
      <vt:lpstr>Der Wetterballon –  gesponsert von der swb </vt:lpstr>
      <vt:lpstr>PowerPoint-Präsentation</vt:lpstr>
      <vt:lpstr>Projekt Schulgarten –  Hochbeete bauen</vt:lpstr>
      <vt:lpstr>Seifen und Shampoos herstellen</vt:lpstr>
      <vt:lpstr>Ist dein Handy Gold wert?</vt:lpstr>
      <vt:lpstr>Der Planetenweg – der Anfang</vt:lpstr>
      <vt:lpstr>Möge die Macht mit dir sein!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MINT Projektwoche –  science fair</dc:title>
  <dc:creator>Kreuter-Lückens, Petra</dc:creator>
  <cp:lastModifiedBy>Kreuter-Lückens, Petra</cp:lastModifiedBy>
  <cp:revision>2</cp:revision>
  <cp:lastPrinted>2018-06-26T10:34:29Z</cp:lastPrinted>
  <dcterms:created xsi:type="dcterms:W3CDTF">2018-06-26T10:17:36Z</dcterms:created>
  <dcterms:modified xsi:type="dcterms:W3CDTF">2018-06-26T10:34:57Z</dcterms:modified>
</cp:coreProperties>
</file>